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Raleway Medium" pitchFamily="2" charset="-52"/>
      <p:regular r:id="rId15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727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83" d="100"/>
          <a:sy n="83" d="100"/>
        </p:scale>
        <p:origin x="108" y="3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notesMaster" Target="notesMasters/notesMaster1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149998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7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3389233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Чаты с ИИ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6350437" y="4445318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Новый уровень общения с искусственным интеллектом</a:t>
            </a:r>
            <a:endParaRPr lang="en-US" sz="19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1485662"/>
            <a:ext cx="7415927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Проблема современного общения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864037" y="3227546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46464A"/>
          </a:solidFill>
          <a:ln/>
        </p:spPr>
      </p:sp>
      <p:sp>
        <p:nvSpPr>
          <p:cNvPr id="5" name="Text 2"/>
          <p:cNvSpPr/>
          <p:nvPr/>
        </p:nvSpPr>
        <p:spPr>
          <a:xfrm>
            <a:off x="1666280" y="3312319"/>
            <a:ext cx="2751415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Ограниченные возможности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1666280" y="4146232"/>
            <a:ext cx="2751415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Стандартные чаты не понимают контекст</a:t>
            </a:r>
            <a:endParaRPr lang="en-US" sz="1900" dirty="0"/>
          </a:p>
        </p:txBody>
      </p:sp>
      <p:sp>
        <p:nvSpPr>
          <p:cNvPr id="7" name="Shape 4"/>
          <p:cNvSpPr/>
          <p:nvPr/>
        </p:nvSpPr>
        <p:spPr>
          <a:xfrm>
            <a:off x="4726305" y="3227546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46464A"/>
          </a:solidFill>
          <a:ln/>
        </p:spPr>
      </p:sp>
      <p:sp>
        <p:nvSpPr>
          <p:cNvPr id="8" name="Text 5"/>
          <p:cNvSpPr/>
          <p:nvPr/>
        </p:nvSpPr>
        <p:spPr>
          <a:xfrm>
            <a:off x="5528548" y="3312319"/>
            <a:ext cx="2751415" cy="1028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Низкая интерактивность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5528548" y="4489133"/>
            <a:ext cx="2751415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Отсутсвие глубокой коммуникации</a:t>
            </a:r>
            <a:endParaRPr lang="en-US" sz="1900" dirty="0"/>
          </a:p>
        </p:txBody>
      </p:sp>
      <p:sp>
        <p:nvSpPr>
          <p:cNvPr id="10" name="Shape 7"/>
          <p:cNvSpPr/>
          <p:nvPr/>
        </p:nvSpPr>
        <p:spPr>
          <a:xfrm>
            <a:off x="864037" y="5772983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46464A"/>
          </a:solidFill>
          <a:ln/>
        </p:spPr>
      </p:sp>
      <p:sp>
        <p:nvSpPr>
          <p:cNvPr id="11" name="Text 8"/>
          <p:cNvSpPr/>
          <p:nvPr/>
        </p:nvSpPr>
        <p:spPr>
          <a:xfrm>
            <a:off x="1666280" y="5857756"/>
            <a:ext cx="3475434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Медленная адаптация</a:t>
            </a:r>
            <a:endParaRPr lang="en-US" sz="2150" dirty="0"/>
          </a:p>
        </p:txBody>
      </p:sp>
      <p:sp>
        <p:nvSpPr>
          <p:cNvPr id="12" name="Text 9"/>
          <p:cNvSpPr/>
          <p:nvPr/>
        </p:nvSpPr>
        <p:spPr>
          <a:xfrm>
            <a:off x="1666280" y="6348770"/>
            <a:ext cx="661368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Задержки и слабая интеграция</a:t>
            </a:r>
            <a:endParaRPr lang="en-US" sz="19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662357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Наше решение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864037" y="3965258"/>
            <a:ext cx="3842742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ИИ — личный собеседник</a:t>
            </a:r>
            <a:endParaRPr lang="en-US" sz="2150" dirty="0"/>
          </a:p>
        </p:txBody>
      </p:sp>
      <p:sp>
        <p:nvSpPr>
          <p:cNvPr id="4" name="Text 2"/>
          <p:cNvSpPr/>
          <p:nvPr/>
        </p:nvSpPr>
        <p:spPr>
          <a:xfrm>
            <a:off x="864037" y="4554974"/>
            <a:ext cx="3898821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Умный, контекстный, всегда доступен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5372695" y="3965258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OpenAI Backend</a:t>
            </a:r>
            <a:endParaRPr lang="en-US" sz="2150" dirty="0"/>
          </a:p>
        </p:txBody>
      </p:sp>
      <p:sp>
        <p:nvSpPr>
          <p:cNvPr id="6" name="Text 4"/>
          <p:cNvSpPr/>
          <p:nvPr/>
        </p:nvSpPr>
        <p:spPr>
          <a:xfrm>
            <a:off x="5372695" y="4554974"/>
            <a:ext cx="3898821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Передовые модели искусственного интеллекта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9881354" y="3965258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API aitunnel</a:t>
            </a:r>
            <a:endParaRPr lang="en-US" sz="2150" dirty="0"/>
          </a:p>
        </p:txBody>
      </p:sp>
      <p:sp>
        <p:nvSpPr>
          <p:cNvPr id="8" name="Text 6"/>
          <p:cNvSpPr/>
          <p:nvPr/>
        </p:nvSpPr>
        <p:spPr>
          <a:xfrm>
            <a:off x="9881354" y="4554974"/>
            <a:ext cx="3898821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Высокая скорость и масштабируемость</a:t>
            </a:r>
            <a:endParaRPr lang="en-US" sz="19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666637"/>
            <a:ext cx="6109216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Технология в основе</a:t>
            </a:r>
            <a:endParaRPr lang="en-US" sz="4300" dirty="0"/>
          </a:p>
        </p:txBody>
      </p:sp>
      <p:pic>
        <p:nvPicPr>
          <p:cNvPr id="3" name="Image 0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64037" y="3359467"/>
            <a:ext cx="3898821" cy="194941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64037" y="5945624"/>
            <a:ext cx="3898821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OpenAI — мощный AI движок</a:t>
            </a:r>
            <a:endParaRPr lang="en-US" sz="1900" dirty="0"/>
          </a:p>
        </p:txBody>
      </p:sp>
      <p:pic>
        <p:nvPicPr>
          <p:cNvPr id="5" name="Image 1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988308" y="3000375"/>
            <a:ext cx="2667595" cy="2667595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5372695" y="5945624"/>
            <a:ext cx="3898821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aitunnel — API для интеграции</a:t>
            </a:r>
            <a:endParaRPr lang="en-US" sz="1900" dirty="0"/>
          </a:p>
        </p:txBody>
      </p:sp>
      <p:sp>
        <p:nvSpPr>
          <p:cNvPr id="7" name="Text 3"/>
          <p:cNvSpPr/>
          <p:nvPr/>
        </p:nvSpPr>
        <p:spPr>
          <a:xfrm>
            <a:off x="9881354" y="2969538"/>
            <a:ext cx="3898821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Взаимодействие компонентов</a:t>
            </a:r>
            <a:endParaRPr lang="en-US" sz="2150" dirty="0"/>
          </a:p>
        </p:txBody>
      </p:sp>
      <p:sp>
        <p:nvSpPr>
          <p:cNvPr id="8" name="Text 4"/>
          <p:cNvSpPr/>
          <p:nvPr/>
        </p:nvSpPr>
        <p:spPr>
          <a:xfrm>
            <a:off x="9881354" y="3902154"/>
            <a:ext cx="3898821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Надежный и быстрый обмен данными</a:t>
            </a:r>
            <a:endParaRPr lang="en-US" sz="19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1543407"/>
            <a:ext cx="7304603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Главные преимущества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864037" y="2599492"/>
            <a:ext cx="7415927" cy="836533"/>
          </a:xfrm>
          <a:prstGeom prst="roundRect">
            <a:avLst>
              <a:gd name="adj" fmla="val 44270"/>
            </a:avLst>
          </a:prstGeom>
          <a:solidFill>
            <a:srgbClr val="46464A"/>
          </a:solidFill>
          <a:ln/>
        </p:spPr>
      </p:sp>
      <p:sp>
        <p:nvSpPr>
          <p:cNvPr id="5" name="Text 2"/>
          <p:cNvSpPr/>
          <p:nvPr/>
        </p:nvSpPr>
        <p:spPr>
          <a:xfrm>
            <a:off x="1110853" y="2846308"/>
            <a:ext cx="3525917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Понимание контекста</a:t>
            </a:r>
            <a:endParaRPr lang="en-US" sz="2150" dirty="0"/>
          </a:p>
        </p:txBody>
      </p:sp>
      <p:sp>
        <p:nvSpPr>
          <p:cNvPr id="6" name="Shape 3"/>
          <p:cNvSpPr/>
          <p:nvPr/>
        </p:nvSpPr>
        <p:spPr>
          <a:xfrm>
            <a:off x="864037" y="3682841"/>
            <a:ext cx="7415927" cy="836533"/>
          </a:xfrm>
          <a:prstGeom prst="roundRect">
            <a:avLst>
              <a:gd name="adj" fmla="val 44270"/>
            </a:avLst>
          </a:prstGeom>
          <a:solidFill>
            <a:srgbClr val="46464A"/>
          </a:solidFill>
          <a:ln/>
        </p:spPr>
      </p:sp>
      <p:sp>
        <p:nvSpPr>
          <p:cNvPr id="7" name="Text 4"/>
          <p:cNvSpPr/>
          <p:nvPr/>
        </p:nvSpPr>
        <p:spPr>
          <a:xfrm>
            <a:off x="1110853" y="3929658"/>
            <a:ext cx="3332202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Быстрая интеграция</a:t>
            </a:r>
            <a:endParaRPr lang="en-US" sz="2150" dirty="0"/>
          </a:p>
        </p:txBody>
      </p:sp>
      <p:sp>
        <p:nvSpPr>
          <p:cNvPr id="8" name="Shape 5"/>
          <p:cNvSpPr/>
          <p:nvPr/>
        </p:nvSpPr>
        <p:spPr>
          <a:xfrm>
            <a:off x="864037" y="4766191"/>
            <a:ext cx="7415927" cy="836533"/>
          </a:xfrm>
          <a:prstGeom prst="roundRect">
            <a:avLst>
              <a:gd name="adj" fmla="val 44270"/>
            </a:avLst>
          </a:prstGeom>
          <a:solidFill>
            <a:srgbClr val="46464A"/>
          </a:solidFill>
          <a:ln/>
        </p:spPr>
      </p:sp>
      <p:sp>
        <p:nvSpPr>
          <p:cNvPr id="9" name="Text 6"/>
          <p:cNvSpPr/>
          <p:nvPr/>
        </p:nvSpPr>
        <p:spPr>
          <a:xfrm>
            <a:off x="1110853" y="5013008"/>
            <a:ext cx="3189803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Масштабируемость</a:t>
            </a:r>
            <a:endParaRPr lang="en-US" sz="2150" dirty="0"/>
          </a:p>
        </p:txBody>
      </p:sp>
      <p:sp>
        <p:nvSpPr>
          <p:cNvPr id="10" name="Shape 7"/>
          <p:cNvSpPr/>
          <p:nvPr/>
        </p:nvSpPr>
        <p:spPr>
          <a:xfrm>
            <a:off x="864037" y="5849541"/>
            <a:ext cx="7415927" cy="836533"/>
          </a:xfrm>
          <a:prstGeom prst="roundRect">
            <a:avLst>
              <a:gd name="adj" fmla="val 44270"/>
            </a:avLst>
          </a:prstGeom>
          <a:solidFill>
            <a:srgbClr val="46464A"/>
          </a:solidFill>
          <a:ln/>
        </p:spPr>
      </p:sp>
      <p:sp>
        <p:nvSpPr>
          <p:cNvPr id="11" name="Text 8"/>
          <p:cNvSpPr/>
          <p:nvPr/>
        </p:nvSpPr>
        <p:spPr>
          <a:xfrm>
            <a:off x="1110853" y="6096357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Безопасность</a:t>
            </a:r>
            <a:endParaRPr lang="en-US" sz="21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65009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1998" y="3233023"/>
            <a:ext cx="5165050" cy="5888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00"/>
              </a:lnSpc>
              <a:buNone/>
            </a:pPr>
            <a:r>
              <a:rPr lang="en-US" sz="37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Целевая аудитория</a:t>
            </a:r>
            <a:endParaRPr lang="en-US" sz="37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998" y="4176951"/>
            <a:ext cx="529947" cy="52994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483876" y="4265771"/>
            <a:ext cx="2355652" cy="294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Бизнес</a:t>
            </a:r>
            <a:endParaRPr lang="en-US" sz="1850" dirty="0"/>
          </a:p>
        </p:txBody>
      </p:sp>
      <p:sp>
        <p:nvSpPr>
          <p:cNvPr id="6" name="Text 2"/>
          <p:cNvSpPr/>
          <p:nvPr/>
        </p:nvSpPr>
        <p:spPr>
          <a:xfrm>
            <a:off x="1483876" y="4687372"/>
            <a:ext cx="12404527" cy="3392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Автоматизация коммуникаций</a:t>
            </a:r>
            <a:endParaRPr lang="en-US" sz="16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998" y="5487591"/>
            <a:ext cx="529947" cy="529947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483876" y="5576411"/>
            <a:ext cx="2355652" cy="294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Разработчики</a:t>
            </a:r>
            <a:endParaRPr lang="en-US" sz="1850" dirty="0"/>
          </a:p>
        </p:txBody>
      </p:sp>
      <p:sp>
        <p:nvSpPr>
          <p:cNvPr id="9" name="Text 4"/>
          <p:cNvSpPr/>
          <p:nvPr/>
        </p:nvSpPr>
        <p:spPr>
          <a:xfrm>
            <a:off x="1483876" y="5998012"/>
            <a:ext cx="12404527" cy="3392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Легкая интеграция в проекты</a:t>
            </a:r>
            <a:endParaRPr lang="en-US" sz="16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1998" y="6798231"/>
            <a:ext cx="529947" cy="529947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483876" y="6887051"/>
            <a:ext cx="3138130" cy="294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Обычные пользователи</a:t>
            </a:r>
            <a:endParaRPr lang="en-US" sz="1850" dirty="0"/>
          </a:p>
        </p:txBody>
      </p:sp>
      <p:sp>
        <p:nvSpPr>
          <p:cNvPr id="12" name="Text 6"/>
          <p:cNvSpPr/>
          <p:nvPr/>
        </p:nvSpPr>
        <p:spPr>
          <a:xfrm>
            <a:off x="1483876" y="7308652"/>
            <a:ext cx="12404527" cy="3392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Интуитивный и умный помощник</a:t>
            </a:r>
            <a:endParaRPr lang="en-US" sz="16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1364813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Планы развития</a:t>
            </a:r>
            <a:endParaRPr lang="en-US" sz="43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037" y="2420898"/>
            <a:ext cx="1234440" cy="148125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468761" y="2667714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Улучшение NLP</a:t>
            </a:r>
            <a:endParaRPr lang="en-US" sz="2150" dirty="0"/>
          </a:p>
        </p:txBody>
      </p:sp>
      <p:sp>
        <p:nvSpPr>
          <p:cNvPr id="6" name="Text 2"/>
          <p:cNvSpPr/>
          <p:nvPr/>
        </p:nvSpPr>
        <p:spPr>
          <a:xfrm>
            <a:off x="2468761" y="3158728"/>
            <a:ext cx="5811203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Глубокая аналитика и понимание текста</a:t>
            </a:r>
            <a:endParaRPr lang="en-US" sz="19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4037" y="3902154"/>
            <a:ext cx="1234440" cy="1481257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468761" y="4148971"/>
            <a:ext cx="2960251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Новые интеграции</a:t>
            </a:r>
            <a:endParaRPr lang="en-US" sz="2150" dirty="0"/>
          </a:p>
        </p:txBody>
      </p:sp>
      <p:sp>
        <p:nvSpPr>
          <p:cNvPr id="9" name="Text 4"/>
          <p:cNvSpPr/>
          <p:nvPr/>
        </p:nvSpPr>
        <p:spPr>
          <a:xfrm>
            <a:off x="2468761" y="4639985"/>
            <a:ext cx="5811203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Поддержка различных платформ и сервисов</a:t>
            </a:r>
            <a:endParaRPr lang="en-US" sz="19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4037" y="5383411"/>
            <a:ext cx="1234440" cy="1481257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468761" y="5630228"/>
            <a:ext cx="3627953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Мобильные приложения</a:t>
            </a:r>
            <a:endParaRPr lang="en-US" sz="2150" dirty="0"/>
          </a:p>
        </p:txBody>
      </p:sp>
      <p:sp>
        <p:nvSpPr>
          <p:cNvPr id="12" name="Text 6"/>
          <p:cNvSpPr/>
          <p:nvPr/>
        </p:nvSpPr>
        <p:spPr>
          <a:xfrm>
            <a:off x="2468761" y="6121241"/>
            <a:ext cx="5811203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Доступ к ИИ на ходу</a:t>
            </a:r>
            <a:endParaRPr lang="en-US" sz="19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30861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4259580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Заключение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864037" y="5315664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Чаты с ИИ — будущее коммуникаций</a:t>
            </a: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864037" y="5988368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Инновации, адаптивность и масштаб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864037" y="6661071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Приглашаем к партнерству и инвестициям</a:t>
            </a:r>
            <a:endParaRPr lang="en-US" sz="19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146</Words>
  <Application>Microsoft Office PowerPoint</Application>
  <PresentationFormat>Произвольный</PresentationFormat>
  <Paragraphs>52</Paragraphs>
  <Slides>8</Slides>
  <Notes>8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3" baseType="lpstr">
      <vt:lpstr>Calibri</vt:lpstr>
      <vt:lpstr>Raleway Medium</vt:lpstr>
      <vt:lpstr>Comfortaa Bold</vt:lpstr>
      <vt:lpstr>Arial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LoLiXeR _</cp:lastModifiedBy>
  <cp:revision>3</cp:revision>
  <dcterms:created xsi:type="dcterms:W3CDTF">2025-05-17T12:17:09Z</dcterms:created>
  <dcterms:modified xsi:type="dcterms:W3CDTF">2025-05-17T13:23:47Z</dcterms:modified>
</cp:coreProperties>
</file>